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250.png"/><Relationship Id="rId16" Type="http://schemas.openxmlformats.org/officeDocument/2006/relationships/image" Target="../media/image251.png"/><Relationship Id="rId17" Type="http://schemas.openxmlformats.org/officeDocument/2006/relationships/image" Target="../media/image252.png"/><Relationship Id="rId18" Type="http://schemas.openxmlformats.org/officeDocument/2006/relationships/image" Target="../media/image253.png"/><Relationship Id="rId19" Type="http://schemas.openxmlformats.org/officeDocument/2006/relationships/image" Target="../media/image254.png"/><Relationship Id="rId20" Type="http://schemas.openxmlformats.org/officeDocument/2006/relationships/image" Target="../media/image255.png"/><Relationship Id="rId21" Type="http://schemas.openxmlformats.org/officeDocument/2006/relationships/image" Target="../media/image256.png"/><Relationship Id="rId22" Type="http://schemas.openxmlformats.org/officeDocument/2006/relationships/image" Target="../media/image257.png"/><Relationship Id="rId23" Type="http://schemas.openxmlformats.org/officeDocument/2006/relationships/image" Target="../media/image258.png"/><Relationship Id="rId24" Type="http://schemas.openxmlformats.org/officeDocument/2006/relationships/image" Target="../media/image259.png"/><Relationship Id="rId25" Type="http://schemas.openxmlformats.org/officeDocument/2006/relationships/image" Target="../media/image260.png"/><Relationship Id="rId26" Type="http://schemas.openxmlformats.org/officeDocument/2006/relationships/image" Target="../media/image261.png"/><Relationship Id="rId27" Type="http://schemas.openxmlformats.org/officeDocument/2006/relationships/image" Target="../media/image262.png"/><Relationship Id="rId28" Type="http://schemas.openxmlformats.org/officeDocument/2006/relationships/image" Target="../media/image2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Relationship Id="rId20" Type="http://schemas.openxmlformats.org/officeDocument/2006/relationships/image" Target="../media/image357.png"/><Relationship Id="rId21" Type="http://schemas.openxmlformats.org/officeDocument/2006/relationships/image" Target="../media/image358.png"/><Relationship Id="rId22" Type="http://schemas.openxmlformats.org/officeDocument/2006/relationships/image" Target="../media/image359.png"/><Relationship Id="rId23" Type="http://schemas.openxmlformats.org/officeDocument/2006/relationships/image" Target="../media/image360.png"/><Relationship Id="rId24" Type="http://schemas.openxmlformats.org/officeDocument/2006/relationships/image" Target="../media/image361.png"/><Relationship Id="rId25" Type="http://schemas.openxmlformats.org/officeDocument/2006/relationships/image" Target="../media/image362.png"/><Relationship Id="rId26" Type="http://schemas.openxmlformats.org/officeDocument/2006/relationships/image" Target="../media/image363.png"/><Relationship Id="rId27" Type="http://schemas.openxmlformats.org/officeDocument/2006/relationships/image" Target="../media/image364.png"/><Relationship Id="rId28" Type="http://schemas.openxmlformats.org/officeDocument/2006/relationships/image" Target="../media/image365.png"/><Relationship Id="rId29" Type="http://schemas.openxmlformats.org/officeDocument/2006/relationships/image" Target="../media/image366.png"/><Relationship Id="rId30" Type="http://schemas.openxmlformats.org/officeDocument/2006/relationships/image" Target="../media/image367.png"/><Relationship Id="rId31" Type="http://schemas.openxmlformats.org/officeDocument/2006/relationships/image" Target="../media/image368.png"/><Relationship Id="rId32" Type="http://schemas.openxmlformats.org/officeDocument/2006/relationships/image" Target="../media/image369.png"/><Relationship Id="rId33" Type="http://schemas.openxmlformats.org/officeDocument/2006/relationships/image" Target="../media/image370.png"/><Relationship Id="rId34" Type="http://schemas.openxmlformats.org/officeDocument/2006/relationships/image" Target="../media/image371.png"/><Relationship Id="rId35" Type="http://schemas.openxmlformats.org/officeDocument/2006/relationships/image" Target="../media/image372.png"/><Relationship Id="rId36" Type="http://schemas.openxmlformats.org/officeDocument/2006/relationships/image" Target="../media/image373.png"/><Relationship Id="rId37" Type="http://schemas.openxmlformats.org/officeDocument/2006/relationships/image" Target="../media/image374.png"/><Relationship Id="rId38" Type="http://schemas.openxmlformats.org/officeDocument/2006/relationships/image" Target="../media/image375.png"/><Relationship Id="rId39" Type="http://schemas.openxmlformats.org/officeDocument/2006/relationships/image" Target="../media/image376.png"/><Relationship Id="rId40" Type="http://schemas.openxmlformats.org/officeDocument/2006/relationships/image" Target="../media/image377.png"/><Relationship Id="rId41" Type="http://schemas.openxmlformats.org/officeDocument/2006/relationships/image" Target="../media/image378.png"/><Relationship Id="rId42" Type="http://schemas.openxmlformats.org/officeDocument/2006/relationships/image" Target="../media/image379.png"/><Relationship Id="rId43" Type="http://schemas.openxmlformats.org/officeDocument/2006/relationships/image" Target="../media/image380.png"/><Relationship Id="rId44" Type="http://schemas.openxmlformats.org/officeDocument/2006/relationships/image" Target="../media/image38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Relationship Id="rId9" Type="http://schemas.openxmlformats.org/officeDocument/2006/relationships/image" Target="../media/image389.png"/><Relationship Id="rId10" Type="http://schemas.openxmlformats.org/officeDocument/2006/relationships/image" Target="../media/image390.png"/><Relationship Id="rId11" Type="http://schemas.openxmlformats.org/officeDocument/2006/relationships/image" Target="../media/image391.png"/><Relationship Id="rId12" Type="http://schemas.openxmlformats.org/officeDocument/2006/relationships/image" Target="../media/image392.png"/><Relationship Id="rId13" Type="http://schemas.openxmlformats.org/officeDocument/2006/relationships/image" Target="../media/image393.png"/><Relationship Id="rId14" Type="http://schemas.openxmlformats.org/officeDocument/2006/relationships/image" Target="../media/image394.png"/><Relationship Id="rId15" Type="http://schemas.openxmlformats.org/officeDocument/2006/relationships/image" Target="../media/image395.png"/><Relationship Id="rId16" Type="http://schemas.openxmlformats.org/officeDocument/2006/relationships/image" Target="../media/image396.png"/><Relationship Id="rId17" Type="http://schemas.openxmlformats.org/officeDocument/2006/relationships/image" Target="../media/image397.png"/><Relationship Id="rId18" Type="http://schemas.openxmlformats.org/officeDocument/2006/relationships/image" Target="../media/image398.png"/><Relationship Id="rId19" Type="http://schemas.openxmlformats.org/officeDocument/2006/relationships/image" Target="../media/image39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Relationship Id="rId19" Type="http://schemas.openxmlformats.org/officeDocument/2006/relationships/image" Target="../media/image81.png"/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22" Type="http://schemas.openxmlformats.org/officeDocument/2006/relationships/image" Target="../media/image84.png"/><Relationship Id="rId23" Type="http://schemas.openxmlformats.org/officeDocument/2006/relationships/image" Target="../media/image85.png"/><Relationship Id="rId24" Type="http://schemas.openxmlformats.org/officeDocument/2006/relationships/image" Target="../media/image86.png"/><Relationship Id="rId25" Type="http://schemas.openxmlformats.org/officeDocument/2006/relationships/image" Target="../media/image87.png"/><Relationship Id="rId26" Type="http://schemas.openxmlformats.org/officeDocument/2006/relationships/image" Target="../media/image88.png"/><Relationship Id="rId27" Type="http://schemas.openxmlformats.org/officeDocument/2006/relationships/image" Target="../media/image89.png"/><Relationship Id="rId28" Type="http://schemas.openxmlformats.org/officeDocument/2006/relationships/image" Target="../media/image90.png"/><Relationship Id="rId29" Type="http://schemas.openxmlformats.org/officeDocument/2006/relationships/image" Target="../media/image91.png"/><Relationship Id="rId30" Type="http://schemas.openxmlformats.org/officeDocument/2006/relationships/image" Target="../media/image92.png"/><Relationship Id="rId31" Type="http://schemas.openxmlformats.org/officeDocument/2006/relationships/image" Target="../media/image93.png"/><Relationship Id="rId32" Type="http://schemas.openxmlformats.org/officeDocument/2006/relationships/image" Target="../media/image94.png"/><Relationship Id="rId33" Type="http://schemas.openxmlformats.org/officeDocument/2006/relationships/image" Target="../media/image95.png"/><Relationship Id="rId34" Type="http://schemas.openxmlformats.org/officeDocument/2006/relationships/image" Target="../media/image96.png"/><Relationship Id="rId35" Type="http://schemas.openxmlformats.org/officeDocument/2006/relationships/image" Target="../media/image97.png"/><Relationship Id="rId36" Type="http://schemas.openxmlformats.org/officeDocument/2006/relationships/image" Target="../media/image98.png"/><Relationship Id="rId37" Type="http://schemas.openxmlformats.org/officeDocument/2006/relationships/image" Target="../media/image99.png"/><Relationship Id="rId38" Type="http://schemas.openxmlformats.org/officeDocument/2006/relationships/image" Target="../media/image100.png"/><Relationship Id="rId39" Type="http://schemas.openxmlformats.org/officeDocument/2006/relationships/image" Target="../media/image101.png"/><Relationship Id="rId40" Type="http://schemas.openxmlformats.org/officeDocument/2006/relationships/image" Target="../media/image102.png"/><Relationship Id="rId41" Type="http://schemas.openxmlformats.org/officeDocument/2006/relationships/image" Target="../media/image103.png"/><Relationship Id="rId42" Type="http://schemas.openxmlformats.org/officeDocument/2006/relationships/image" Target="../media/image104.png"/><Relationship Id="rId43" Type="http://schemas.openxmlformats.org/officeDocument/2006/relationships/image" Target="../media/image10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7620" y="6174440"/>
            <a:ext cx="1749557" cy="5309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3494" y="912542"/>
            <a:ext cx="3472194" cy="6075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3377" y="3166063"/>
            <a:ext cx="14044910" cy="34649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8877523"/>
            <a:ext cx="16000102" cy="28571"/>
            <a:chOff x="1142806" y="8877523"/>
            <a:chExt cx="16000102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06" y="8877523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03903" y="-1963449"/>
            <a:ext cx="10668905" cy="10855258"/>
            <a:chOff x="11303903" y="-1963449"/>
            <a:chExt cx="10668905" cy="108552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411532" y="3330533"/>
              <a:ext cx="4601539" cy="4601539"/>
              <a:chOff x="16411532" y="3330533"/>
              <a:chExt cx="4601539" cy="460153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8100000">
                <a:off x="16411532" y="3330533"/>
                <a:ext cx="4601539" cy="460153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256913" y="1800362"/>
              <a:ext cx="4601539" cy="4601539"/>
              <a:chOff x="12256913" y="1800362"/>
              <a:chExt cx="4601539" cy="460153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8100000">
                <a:off x="12256913" y="1800362"/>
                <a:ext cx="4601539" cy="460153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876653" y="-1010439"/>
              <a:ext cx="4601539" cy="4601539"/>
              <a:chOff x="14876653" y="-1010439"/>
              <a:chExt cx="4601539" cy="460153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8100000">
                <a:off x="14876653" y="-1010439"/>
                <a:ext cx="4601539" cy="460153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18116" cy="584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81875" cy="1514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140" cy="3070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5282134" cy="14033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5470" y="2683574"/>
            <a:ext cx="15054774" cy="6192279"/>
            <a:chOff x="1615470" y="2683574"/>
            <a:chExt cx="15054774" cy="61922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5470" y="2683574"/>
              <a:ext cx="15054774" cy="61922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08952" y="3477676"/>
            <a:ext cx="1361292" cy="5284701"/>
            <a:chOff x="15308952" y="3477676"/>
            <a:chExt cx="1361292" cy="5284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08952" y="3477676"/>
              <a:ext cx="1361292" cy="5284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18116" cy="584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81875" cy="1514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140" cy="3070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5282134" cy="14033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9573" y="2651152"/>
            <a:ext cx="15054774" cy="6192279"/>
            <a:chOff x="1469573" y="2651152"/>
            <a:chExt cx="15054774" cy="61922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573" y="2651152"/>
              <a:ext cx="15054774" cy="6192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74954" cy="4832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710446" cy="1513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6552087" cy="12999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8536" y="2715995"/>
            <a:ext cx="10552005" cy="6575887"/>
            <a:chOff x="3688536" y="2715995"/>
            <a:chExt cx="10552005" cy="65758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88536" y="2715995"/>
              <a:ext cx="10552005" cy="65758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96974" y="2895889"/>
            <a:ext cx="808933" cy="3140376"/>
            <a:chOff x="4096974" y="2895889"/>
            <a:chExt cx="808933" cy="31403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6974" y="2895889"/>
              <a:ext cx="808933" cy="3140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53891" y="2895889"/>
            <a:ext cx="808933" cy="3072365"/>
            <a:chOff x="7653891" y="2895889"/>
            <a:chExt cx="808933" cy="30723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53891" y="2895889"/>
              <a:ext cx="808933" cy="30723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31808" y="2895889"/>
            <a:ext cx="406817" cy="3150958"/>
            <a:chOff x="11931808" y="2895889"/>
            <a:chExt cx="406817" cy="31509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31808" y="2895889"/>
              <a:ext cx="406817" cy="31509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64473" y="6156025"/>
            <a:ext cx="831823" cy="3072365"/>
            <a:chOff x="7664473" y="6156025"/>
            <a:chExt cx="831823" cy="30723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4473" y="6156025"/>
              <a:ext cx="831823" cy="30723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57999" y="6166607"/>
            <a:ext cx="858490" cy="3072365"/>
            <a:chOff x="4057999" y="6166607"/>
            <a:chExt cx="858490" cy="30723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57999" y="6166607"/>
              <a:ext cx="858490" cy="307236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39239" y="1948648"/>
            <a:ext cx="1132302" cy="3851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74954" cy="4832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710446" cy="1513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6568029" cy="14830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8536" y="2715995"/>
            <a:ext cx="10552005" cy="6575887"/>
            <a:chOff x="3688536" y="2715995"/>
            <a:chExt cx="10552005" cy="65758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88536" y="2715995"/>
              <a:ext cx="10552005" cy="65758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96974" y="2895889"/>
            <a:ext cx="808933" cy="3140376"/>
            <a:chOff x="4096974" y="2895889"/>
            <a:chExt cx="808933" cy="31403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6974" y="2895889"/>
              <a:ext cx="808933" cy="3140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53891" y="2895889"/>
            <a:ext cx="808933" cy="3072365"/>
            <a:chOff x="7653891" y="2895889"/>
            <a:chExt cx="808933" cy="30723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53891" y="2895889"/>
              <a:ext cx="808933" cy="30723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31808" y="2895889"/>
            <a:ext cx="406817" cy="3150958"/>
            <a:chOff x="11931808" y="2895889"/>
            <a:chExt cx="406817" cy="31509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31808" y="2895889"/>
              <a:ext cx="406817" cy="31509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64473" y="6156025"/>
            <a:ext cx="831823" cy="3072365"/>
            <a:chOff x="7664473" y="6156025"/>
            <a:chExt cx="831823" cy="30723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4473" y="6156025"/>
              <a:ext cx="831823" cy="30723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57999" y="6166607"/>
            <a:ext cx="858490" cy="3072365"/>
            <a:chOff x="4057999" y="6166607"/>
            <a:chExt cx="858490" cy="30723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57999" y="6166607"/>
              <a:ext cx="858490" cy="30723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08011" y="4198942"/>
            <a:ext cx="6171429" cy="6171429"/>
            <a:chOff x="6608011" y="4198942"/>
            <a:chExt cx="6171429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08011" y="4198942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40343" y="4566694"/>
            <a:ext cx="3125513" cy="3125513"/>
            <a:chOff x="6940343" y="4566694"/>
            <a:chExt cx="3125513" cy="312551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40343" y="4566694"/>
              <a:ext cx="3125513" cy="312551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19389" y="5114166"/>
            <a:ext cx="3648158" cy="182922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494939" y="2507278"/>
            <a:ext cx="2818814" cy="2375079"/>
            <a:chOff x="12494939" y="2507278"/>
            <a:chExt cx="2818814" cy="23750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94939" y="2507278"/>
              <a:ext cx="2818814" cy="237507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52688" y="3431115"/>
            <a:ext cx="2623221" cy="61702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67426" y="1917753"/>
            <a:ext cx="1132302" cy="3788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74954" cy="488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710446" cy="15213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5919315" cy="1299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95377" y="2507278"/>
            <a:ext cx="11275397" cy="6811895"/>
            <a:chOff x="3095377" y="2507278"/>
            <a:chExt cx="11275397" cy="6811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5377" y="2507278"/>
              <a:ext cx="11275397" cy="6811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74954" cy="488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710446" cy="15213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5919315" cy="1299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81988" y="2694009"/>
            <a:ext cx="11107981" cy="6710753"/>
            <a:chOff x="3281988" y="2694009"/>
            <a:chExt cx="11107981" cy="67107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1988" y="2694009"/>
              <a:ext cx="11107981" cy="6710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74954" cy="488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710446" cy="15213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5919315" cy="1299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47229" y="2618348"/>
            <a:ext cx="11162280" cy="6743557"/>
            <a:chOff x="2947229" y="2618348"/>
            <a:chExt cx="11162280" cy="67435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7229" y="2618348"/>
              <a:ext cx="11162280" cy="6743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74954" cy="488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710446" cy="15213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6681458" cy="1299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66370" y="2735808"/>
            <a:ext cx="7543172" cy="6275112"/>
            <a:chOff x="4966370" y="2735808"/>
            <a:chExt cx="7543172" cy="62751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6370" y="2735808"/>
              <a:ext cx="7543172" cy="6275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74954" cy="488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710446" cy="15213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6681458" cy="1299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2800517"/>
            <a:ext cx="11037138" cy="6561388"/>
            <a:chOff x="2971429" y="2800517"/>
            <a:chExt cx="11037138" cy="65613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1429" y="2800517"/>
              <a:ext cx="11037138" cy="6561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154497" cy="585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72351" cy="14897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5275172" cy="13003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10705" y="3048622"/>
            <a:ext cx="2552425" cy="448965"/>
            <a:chOff x="6910705" y="3048622"/>
            <a:chExt cx="2552425" cy="4489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0705" y="3048622"/>
              <a:ext cx="2552425" cy="4489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23651" y="3085966"/>
            <a:ext cx="1350852" cy="4372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94804" y="6240515"/>
            <a:ext cx="7984227" cy="28571"/>
            <a:chOff x="4194804" y="6240515"/>
            <a:chExt cx="7984227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4804" y="6240515"/>
              <a:ext cx="798422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97411" y="6240515"/>
            <a:ext cx="4428571" cy="28571"/>
            <a:chOff x="5997411" y="6240515"/>
            <a:chExt cx="4428571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5997411" y="6240515"/>
              <a:ext cx="4428571" cy="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72220" y="5411372"/>
            <a:ext cx="1396083" cy="30450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30018" y="4467149"/>
            <a:ext cx="2230967" cy="11730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11777" y="4483159"/>
            <a:ext cx="1368163" cy="1368163"/>
            <a:chOff x="4411777" y="4483159"/>
            <a:chExt cx="1368163" cy="13681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11777" y="4483159"/>
              <a:ext cx="1368163" cy="1368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78796" y="4563235"/>
            <a:ext cx="1234124" cy="1234124"/>
            <a:chOff x="4478796" y="4563235"/>
            <a:chExt cx="1234124" cy="12341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796" y="4563235"/>
              <a:ext cx="1234124" cy="123412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11147" y="5411378"/>
            <a:ext cx="1630150" cy="3045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02202" y="4467148"/>
            <a:ext cx="2025567" cy="11098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83920" y="4483159"/>
            <a:ext cx="1368163" cy="1368163"/>
            <a:chOff x="8483920" y="4483159"/>
            <a:chExt cx="1368163" cy="13681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83920" y="4483159"/>
              <a:ext cx="1368163" cy="13681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96939" y="4718626"/>
            <a:ext cx="942124" cy="897230"/>
            <a:chOff x="8696939" y="4718626"/>
            <a:chExt cx="942124" cy="8972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96939" y="4718626"/>
              <a:ext cx="942124" cy="89723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39010" y="7575686"/>
            <a:ext cx="1319759" cy="2839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830018" y="6631456"/>
            <a:ext cx="2289367" cy="112528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411777" y="6647463"/>
            <a:ext cx="1368163" cy="1368163"/>
            <a:chOff x="4411777" y="6647463"/>
            <a:chExt cx="1368163" cy="136816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11777" y="6647463"/>
              <a:ext cx="1368163" cy="13681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64807" y="6926356"/>
            <a:ext cx="862101" cy="804742"/>
            <a:chOff x="4664807" y="6926356"/>
            <a:chExt cx="862101" cy="80474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64807" y="6926356"/>
              <a:ext cx="862101" cy="80474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00096" y="7575686"/>
            <a:ext cx="1683721" cy="32308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902202" y="6631453"/>
            <a:ext cx="1691777" cy="125885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483920" y="6647463"/>
            <a:ext cx="1368163" cy="1368163"/>
            <a:chOff x="8483920" y="6647463"/>
            <a:chExt cx="1368163" cy="13681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83920" y="6647463"/>
              <a:ext cx="1368163" cy="13681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63285" y="6927213"/>
            <a:ext cx="809433" cy="808662"/>
            <a:chOff x="8763285" y="6927213"/>
            <a:chExt cx="809433" cy="80866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63285" y="6927213"/>
              <a:ext cx="809433" cy="808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098" y="1939092"/>
            <a:ext cx="1727656" cy="1662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5184" y="6786060"/>
            <a:ext cx="476466" cy="6246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6400" y="6702259"/>
            <a:ext cx="1717803" cy="69708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5185" y="8254139"/>
            <a:ext cx="534980" cy="6246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611" y="8168316"/>
            <a:ext cx="1799584" cy="6685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13585" y="6786060"/>
            <a:ext cx="520789" cy="6246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3659" y="6702259"/>
            <a:ext cx="1976803" cy="7625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13585" y="8254139"/>
            <a:ext cx="525856" cy="6246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8259" y="8152106"/>
            <a:ext cx="1725032" cy="7625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21987" y="6786060"/>
            <a:ext cx="545846" cy="5046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34764" y="6702259"/>
            <a:ext cx="1814194" cy="7625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21987" y="8254139"/>
            <a:ext cx="547456" cy="5046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37215" y="8154128"/>
            <a:ext cx="1415479" cy="6875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09636" y="1503295"/>
            <a:ext cx="4415104" cy="4415104"/>
            <a:chOff x="3809636" y="1503295"/>
            <a:chExt cx="4415104" cy="44151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8100000">
              <a:off x="3809636" y="1503295"/>
              <a:ext cx="4415104" cy="4415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6656" y="35119"/>
            <a:ext cx="4415104" cy="4415104"/>
            <a:chOff x="-176656" y="35119"/>
            <a:chExt cx="4415104" cy="44151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100000">
              <a:off x="-176656" y="35119"/>
              <a:ext cx="4415104" cy="4415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36944" y="-2661800"/>
            <a:ext cx="4415104" cy="4415104"/>
            <a:chOff x="2336944" y="-2661800"/>
            <a:chExt cx="4415104" cy="44151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8100000">
              <a:off x="2336944" y="-2661800"/>
              <a:ext cx="4415104" cy="4415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154497" cy="585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72351" cy="14897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6121" y="1495417"/>
            <a:ext cx="3151943" cy="1306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82511" y="2926829"/>
            <a:ext cx="12590460" cy="975610"/>
            <a:chOff x="2582511" y="2926829"/>
            <a:chExt cx="12590460" cy="9756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2511" y="2926829"/>
              <a:ext cx="12590460" cy="9756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2838" y="3066879"/>
            <a:ext cx="11625820" cy="6706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31553" y="4111498"/>
            <a:ext cx="6194273" cy="4752613"/>
            <a:chOff x="2531553" y="4111498"/>
            <a:chExt cx="6194273" cy="47526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31553" y="4111498"/>
              <a:ext cx="6194273" cy="47526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81503" y="5418401"/>
            <a:ext cx="4334049" cy="2030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7741" y="4092915"/>
            <a:ext cx="6295230" cy="4752613"/>
            <a:chOff x="8877741" y="4092915"/>
            <a:chExt cx="6295230" cy="47526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77741" y="4092915"/>
              <a:ext cx="6295230" cy="475261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40704" y="5012248"/>
            <a:ext cx="4959192" cy="24804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154497" cy="585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72351" cy="14897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6121" y="1495417"/>
            <a:ext cx="4651362" cy="13003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22880" y="3897189"/>
            <a:ext cx="6171429" cy="2640000"/>
            <a:chOff x="10322880" y="3897189"/>
            <a:chExt cx="6171429" cy="264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22880" y="3897189"/>
              <a:ext cx="6171429" cy="264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5760" y="3386103"/>
            <a:ext cx="8712917" cy="2282665"/>
            <a:chOff x="1255760" y="3386103"/>
            <a:chExt cx="8712917" cy="22826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5760" y="3386103"/>
              <a:ext cx="8712917" cy="22826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2218" y="6135802"/>
            <a:ext cx="8712917" cy="830996"/>
            <a:chOff x="1302218" y="6135802"/>
            <a:chExt cx="8712917" cy="8309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2218" y="6135802"/>
              <a:ext cx="8712917" cy="830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154497" cy="585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72351" cy="14897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4633629" cy="1306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49828" y="2647594"/>
            <a:ext cx="6980335" cy="6569727"/>
            <a:chOff x="5049828" y="2647594"/>
            <a:chExt cx="6980335" cy="65697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9828" y="2647594"/>
              <a:ext cx="6980335" cy="6569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154497" cy="585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72351" cy="14897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4633629" cy="1306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03301" y="2656885"/>
            <a:ext cx="11113871" cy="6714311"/>
            <a:chOff x="2703301" y="2656885"/>
            <a:chExt cx="11113871" cy="67143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03301" y="2656885"/>
              <a:ext cx="11113871" cy="6714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154497" cy="585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72351" cy="14897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4633629" cy="1306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66621" y="2479403"/>
            <a:ext cx="11286586" cy="6714311"/>
            <a:chOff x="2766621" y="2479403"/>
            <a:chExt cx="11286586" cy="67143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6621" y="2479403"/>
              <a:ext cx="11286586" cy="6714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154497" cy="585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72351" cy="14897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4633629" cy="1306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18484" y="2731217"/>
            <a:ext cx="9982860" cy="6148534"/>
            <a:chOff x="3418484" y="2731217"/>
            <a:chExt cx="9982860" cy="61485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8484" y="2731217"/>
              <a:ext cx="9982860" cy="6148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154497" cy="585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72351" cy="14897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4633629" cy="1306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38434" y="7625418"/>
            <a:ext cx="10076525" cy="1554220"/>
            <a:chOff x="3938434" y="7625418"/>
            <a:chExt cx="10076525" cy="15542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38434" y="7625418"/>
              <a:ext cx="10076525" cy="1554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6780" y="2701391"/>
            <a:ext cx="3533217" cy="4775363"/>
            <a:chOff x="7026780" y="2701391"/>
            <a:chExt cx="3533217" cy="47753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6780" y="2701391"/>
              <a:ext cx="3533217" cy="4775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27859" y="7728104"/>
            <a:ext cx="2265637" cy="559933"/>
            <a:chOff x="11327859" y="7728104"/>
            <a:chExt cx="2265637" cy="5599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27859" y="7728104"/>
              <a:ext cx="2265637" cy="5599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154497" cy="585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72351" cy="14897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4633629" cy="1306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4726" y="2575856"/>
            <a:ext cx="3379304" cy="6171429"/>
            <a:chOff x="1354726" y="2575856"/>
            <a:chExt cx="3379304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4726" y="2575856"/>
              <a:ext cx="337930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57152" y="1853409"/>
            <a:ext cx="6171429" cy="5865939"/>
            <a:chOff x="11557152" y="1853409"/>
            <a:chExt cx="6171429" cy="58659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57152" y="1853409"/>
              <a:ext cx="6171429" cy="58659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42867" y="2718958"/>
            <a:ext cx="6171429" cy="5682134"/>
            <a:chOff x="5042867" y="2718958"/>
            <a:chExt cx="6171429" cy="56821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2867" y="2718958"/>
              <a:ext cx="6171429" cy="5682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974365"/>
            <a:ext cx="18285714" cy="4311349"/>
            <a:chOff x="0" y="5974365"/>
            <a:chExt cx="18285714" cy="4311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974365"/>
              <a:ext cx="18285714" cy="4311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2501" y="3388474"/>
            <a:ext cx="93253" cy="93253"/>
            <a:chOff x="3342501" y="3388474"/>
            <a:chExt cx="93253" cy="93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2501" y="3388474"/>
              <a:ext cx="93253" cy="932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93889" y="3788101"/>
            <a:ext cx="790476" cy="11763"/>
            <a:chOff x="2993889" y="3788101"/>
            <a:chExt cx="790476" cy="117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993889" y="3788101"/>
              <a:ext cx="790476" cy="117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01038" y="3788439"/>
            <a:ext cx="791098" cy="11708"/>
            <a:chOff x="14501038" y="3788439"/>
            <a:chExt cx="791098" cy="117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501038" y="3788439"/>
              <a:ext cx="791098" cy="11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0179" y="3377121"/>
            <a:ext cx="92817" cy="92817"/>
            <a:chOff x="14850179" y="3377121"/>
            <a:chExt cx="92817" cy="928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0179" y="3377121"/>
              <a:ext cx="92817" cy="928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91395" y="3788101"/>
            <a:ext cx="790476" cy="11763"/>
            <a:chOff x="6791395" y="3788101"/>
            <a:chExt cx="790476" cy="117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791395" y="3788101"/>
              <a:ext cx="790476" cy="117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40007" y="3373553"/>
            <a:ext cx="93253" cy="93253"/>
            <a:chOff x="7140007" y="3373553"/>
            <a:chExt cx="93253" cy="932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0007" y="3373553"/>
              <a:ext cx="93253" cy="932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81603" y="3377121"/>
            <a:ext cx="93253" cy="93253"/>
            <a:chOff x="10981603" y="3377121"/>
            <a:chExt cx="93253" cy="932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1603" y="3377121"/>
              <a:ext cx="93253" cy="932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32992" y="3788101"/>
            <a:ext cx="790476" cy="11763"/>
            <a:chOff x="10632992" y="3788101"/>
            <a:chExt cx="790476" cy="117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632992" y="3788101"/>
              <a:ext cx="790476" cy="1176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49862" y="1405567"/>
            <a:ext cx="2376913" cy="5196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38984" y="4216399"/>
            <a:ext cx="3700287" cy="4449975"/>
            <a:chOff x="1538984" y="4216399"/>
            <a:chExt cx="3700287" cy="44499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8984" y="4216399"/>
              <a:ext cx="3700287" cy="44499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56912" y="4151084"/>
            <a:ext cx="1820130" cy="65316"/>
            <a:chOff x="2456912" y="4151084"/>
            <a:chExt cx="1820130" cy="653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6912" y="4151084"/>
              <a:ext cx="1820130" cy="653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66858" y="4216399"/>
            <a:ext cx="3700287" cy="2476071"/>
            <a:chOff x="1566858" y="4216399"/>
            <a:chExt cx="3700287" cy="24760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6858" y="4216399"/>
              <a:ext cx="3700287" cy="247607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59575" y="5253880"/>
            <a:ext cx="1911187" cy="4761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336490" y="4216399"/>
            <a:ext cx="3700287" cy="4449975"/>
            <a:chOff x="5336490" y="4216399"/>
            <a:chExt cx="3700287" cy="44499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36490" y="4216399"/>
              <a:ext cx="3700287" cy="44499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54418" y="4151084"/>
            <a:ext cx="1820130" cy="65316"/>
            <a:chOff x="6254418" y="4151084"/>
            <a:chExt cx="1820130" cy="6531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54418" y="4151084"/>
              <a:ext cx="1820130" cy="6531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36490" y="4225338"/>
            <a:ext cx="3700287" cy="2476071"/>
            <a:chOff x="5336490" y="4225338"/>
            <a:chExt cx="3700287" cy="24760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36490" y="4225338"/>
              <a:ext cx="3700287" cy="247607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57089" y="5253880"/>
            <a:ext cx="1913072" cy="45752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046444" y="4216399"/>
            <a:ext cx="3700287" cy="4449975"/>
            <a:chOff x="13046444" y="4216399"/>
            <a:chExt cx="3700287" cy="444997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46444" y="4216399"/>
              <a:ext cx="3700287" cy="444997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964372" y="4151084"/>
            <a:ext cx="1820130" cy="65316"/>
            <a:chOff x="13964372" y="4151084"/>
            <a:chExt cx="1820130" cy="6531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64372" y="4151084"/>
              <a:ext cx="1820130" cy="653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046444" y="4225338"/>
            <a:ext cx="3700287" cy="2476071"/>
            <a:chOff x="13046444" y="4225338"/>
            <a:chExt cx="3700287" cy="24760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46444" y="4225338"/>
              <a:ext cx="3700287" cy="247607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67032" y="5253880"/>
            <a:ext cx="1548815" cy="45752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178086" y="4216399"/>
            <a:ext cx="3700287" cy="4449975"/>
            <a:chOff x="9178086" y="4216399"/>
            <a:chExt cx="3700287" cy="444997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78086" y="4216399"/>
              <a:ext cx="3700287" cy="444997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96014" y="4151084"/>
            <a:ext cx="1820130" cy="65316"/>
            <a:chOff x="10096014" y="4151084"/>
            <a:chExt cx="1820130" cy="6531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96014" y="4151084"/>
              <a:ext cx="1820130" cy="6531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178086" y="4225338"/>
            <a:ext cx="3700287" cy="2476071"/>
            <a:chOff x="9178086" y="4225338"/>
            <a:chExt cx="3700287" cy="247607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78086" y="4225338"/>
              <a:ext cx="3700287" cy="2476071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898651" y="5253880"/>
            <a:ext cx="1803282" cy="47611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380952" y="3432525"/>
            <a:ext cx="11523810" cy="11708"/>
            <a:chOff x="3380952" y="3432525"/>
            <a:chExt cx="11523810" cy="1170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80952" y="3432525"/>
              <a:ext cx="11523810" cy="1170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35512" y="3121694"/>
            <a:ext cx="614691" cy="11763"/>
            <a:chOff x="8835512" y="3121694"/>
            <a:chExt cx="614691" cy="1176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8835512" y="3121694"/>
              <a:ext cx="614691" cy="11763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978845" y="7475074"/>
            <a:ext cx="2180844" cy="40820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760818" y="7475074"/>
            <a:ext cx="2446521" cy="40820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933897" y="7325543"/>
            <a:ext cx="2173006" cy="1012149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791883" y="7509440"/>
            <a:ext cx="3124806" cy="40820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6316727" y="9460953"/>
            <a:ext cx="906998" cy="31001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6653005" y="6650658"/>
            <a:ext cx="3265418" cy="3265398"/>
            <a:chOff x="16653005" y="6650658"/>
            <a:chExt cx="3265418" cy="326539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8100000">
              <a:off x="15126865" y="5124528"/>
              <a:ext cx="6530835" cy="6530797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8100000">
              <a:off x="16653005" y="6650658"/>
              <a:ext cx="3265418" cy="326539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24941" y="705148"/>
            <a:ext cx="2606073" cy="2606058"/>
            <a:chOff x="824941" y="705148"/>
            <a:chExt cx="2606073" cy="260605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8100000">
              <a:off x="-393045" y="-512830"/>
              <a:ext cx="5212146" cy="5212116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8100000">
              <a:off x="824941" y="705148"/>
              <a:ext cx="2606073" cy="260605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-1528020" y="-161456"/>
            <a:ext cx="2606073" cy="2606058"/>
            <a:chOff x="-1528020" y="-161456"/>
            <a:chExt cx="2606073" cy="2606058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8100000">
              <a:off x="-2746006" y="-1379435"/>
              <a:ext cx="5212146" cy="5212116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8100000">
              <a:off x="-1528020" y="-161456"/>
              <a:ext cx="2606073" cy="260605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-44335" y="-1753339"/>
            <a:ext cx="2606073" cy="2606058"/>
            <a:chOff x="-44335" y="-1753339"/>
            <a:chExt cx="2606073" cy="2606058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8100000">
              <a:off x="-1262321" y="-2971317"/>
              <a:ext cx="5212146" cy="5212116"/>
            </a:xfrm>
            <a:prstGeom prst="rect">
              <a:avLst/>
            </a:prstGeom>
          </p:spPr>
        </p:pic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8100000">
              <a:off x="-44335" y="-1753339"/>
              <a:ext cx="2606073" cy="2606058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622260" y="1713355"/>
            <a:ext cx="9325447" cy="13266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2806" y="8877523"/>
            <a:ext cx="16000102" cy="28571"/>
            <a:chOff x="1142806" y="8877523"/>
            <a:chExt cx="16000102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806" y="8877523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64538" y="-4153540"/>
            <a:ext cx="9715681" cy="9885336"/>
            <a:chOff x="9964538" y="-4153540"/>
            <a:chExt cx="9715681" cy="98853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832155" y="666078"/>
              <a:ext cx="4189221" cy="4189221"/>
              <a:chOff x="10832155" y="666078"/>
              <a:chExt cx="4189221" cy="41892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8100000">
                <a:off x="10832155" y="666078"/>
                <a:ext cx="4189221" cy="418922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14502" y="-726983"/>
              <a:ext cx="4189221" cy="4189221"/>
              <a:chOff x="14614502" y="-726983"/>
              <a:chExt cx="4189221" cy="418922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8100000">
                <a:off x="14614502" y="-726983"/>
                <a:ext cx="4189221" cy="41892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229502" y="-3285924"/>
              <a:ext cx="4189221" cy="4189221"/>
              <a:chOff x="12229502" y="-3285924"/>
              <a:chExt cx="4189221" cy="418922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8100000">
                <a:off x="12229502" y="-3285924"/>
                <a:ext cx="4189221" cy="418922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345" y="3120570"/>
            <a:ext cx="7988355" cy="22836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1866" y="5064934"/>
            <a:ext cx="3215367" cy="8560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35116" y="7247764"/>
            <a:ext cx="1892421" cy="3928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89789" y="7241933"/>
            <a:ext cx="349821" cy="349821"/>
            <a:chOff x="11689789" y="7241933"/>
            <a:chExt cx="349821" cy="34982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689789" y="7241933"/>
              <a:ext cx="349821" cy="349821"/>
              <a:chOff x="11689789" y="7241933"/>
              <a:chExt cx="349821" cy="3498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89789" y="7241933"/>
                <a:ext cx="349821" cy="34982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52840" y="7332389"/>
              <a:ext cx="223719" cy="168908"/>
              <a:chOff x="11752840" y="7332389"/>
              <a:chExt cx="223719" cy="16890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752840" y="7332389"/>
                <a:ext cx="223719" cy="168908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25592" y="6829183"/>
            <a:ext cx="2148488" cy="3286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689789" y="6824773"/>
            <a:ext cx="349821" cy="349821"/>
            <a:chOff x="11689789" y="6824773"/>
            <a:chExt cx="349821" cy="34982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689789" y="6824773"/>
              <a:ext cx="349821" cy="349821"/>
              <a:chOff x="11689789" y="6824773"/>
              <a:chExt cx="349821" cy="34982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689789" y="6824773"/>
                <a:ext cx="349821" cy="34982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709930" y="6844915"/>
              <a:ext cx="309537" cy="309537"/>
              <a:chOff x="11709930" y="6844915"/>
              <a:chExt cx="309537" cy="30953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09930" y="6844915"/>
                <a:ext cx="309537" cy="30953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35116" y="7664926"/>
            <a:ext cx="1450907" cy="3928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689789" y="7659092"/>
            <a:ext cx="349821" cy="349821"/>
            <a:chOff x="11689789" y="7659092"/>
            <a:chExt cx="349821" cy="34982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689789" y="7659092"/>
              <a:ext cx="349821" cy="349821"/>
              <a:chOff x="11689789" y="7659092"/>
              <a:chExt cx="349821" cy="34982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689789" y="7659092"/>
                <a:ext cx="349821" cy="34982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770276" y="7714463"/>
              <a:ext cx="188846" cy="239078"/>
              <a:chOff x="11770276" y="7714463"/>
              <a:chExt cx="188846" cy="23907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770276" y="7714463"/>
                <a:ext cx="188846" cy="23907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716014" y="6039417"/>
            <a:ext cx="5407795" cy="29837"/>
            <a:chOff x="11716014" y="6039417"/>
            <a:chExt cx="5407795" cy="2983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16014" y="6039417"/>
              <a:ext cx="5407795" cy="2983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53911" y="6245377"/>
            <a:ext cx="3002833" cy="4714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3494" y="912542"/>
            <a:ext cx="3472194" cy="607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72990" y="881143"/>
            <a:ext cx="9266956" cy="9428871"/>
            <a:chOff x="11572990" y="881143"/>
            <a:chExt cx="9266956" cy="94288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010842" y="5480910"/>
              <a:ext cx="3998126" cy="3998126"/>
              <a:chOff x="16010842" y="5480910"/>
              <a:chExt cx="3998126" cy="39981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8100000">
                <a:off x="14142261" y="3612329"/>
                <a:ext cx="7996252" cy="799625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8100000">
                <a:off x="16010842" y="5480910"/>
                <a:ext cx="3998126" cy="399812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401029" y="4151394"/>
              <a:ext cx="3998126" cy="3998126"/>
              <a:chOff x="12401029" y="4151394"/>
              <a:chExt cx="3998126" cy="39981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8100000">
                <a:off x="10532448" y="2282813"/>
                <a:ext cx="7996252" cy="799625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8100000">
                <a:off x="12401029" y="4151394"/>
                <a:ext cx="3998126" cy="39981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77236" y="1709182"/>
              <a:ext cx="3998126" cy="3998126"/>
              <a:chOff x="14677236" y="1709182"/>
              <a:chExt cx="3998126" cy="39981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8100000">
                <a:off x="12808654" y="-159399"/>
                <a:ext cx="7996252" cy="799625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8100000">
                <a:off x="14677236" y="1709182"/>
                <a:ext cx="3998126" cy="399812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3778" y="3850673"/>
            <a:ext cx="5289573" cy="7353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9224" y="7567815"/>
            <a:ext cx="1955874" cy="4512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6847" y="7289352"/>
            <a:ext cx="2497573" cy="8792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8572" y="4884355"/>
            <a:ext cx="7542758" cy="21713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6489" y="1168695"/>
            <a:ext cx="1472351" cy="152135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316727" y="9460953"/>
            <a:ext cx="906998" cy="31001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5645" y="1495417"/>
            <a:ext cx="5345134" cy="123287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03588" y="1200540"/>
            <a:ext cx="1217621" cy="5765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35335" y="3125212"/>
            <a:ext cx="8171134" cy="5912883"/>
            <a:chOff x="8035335" y="3125212"/>
            <a:chExt cx="8171134" cy="59128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35335" y="3125212"/>
              <a:ext cx="8171134" cy="5912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17621" cy="576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472351" cy="15213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85810" y="3787384"/>
            <a:ext cx="16914671" cy="63382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1433" y="4079681"/>
            <a:ext cx="5688344" cy="10474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6472" y="3344339"/>
            <a:ext cx="6643215" cy="7553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66308" y="4054848"/>
            <a:ext cx="5557502" cy="4030255"/>
            <a:chOff x="11566308" y="4054848"/>
            <a:chExt cx="5557502" cy="40302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66308" y="4054848"/>
              <a:ext cx="5557502" cy="40302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17417" y="4616907"/>
            <a:ext cx="5055284" cy="2906136"/>
            <a:chOff x="11817417" y="4616907"/>
            <a:chExt cx="5055284" cy="29061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17417" y="4616907"/>
              <a:ext cx="5055284" cy="29061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90272" y="5918977"/>
            <a:ext cx="522212" cy="522202"/>
            <a:chOff x="13490272" y="5918977"/>
            <a:chExt cx="522212" cy="5222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90272" y="5918977"/>
              <a:ext cx="522212" cy="52220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47128" y="8238871"/>
            <a:ext cx="1851367" cy="3631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63015" y="6036840"/>
            <a:ext cx="1003655" cy="5943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41198" y="6661763"/>
            <a:ext cx="254417" cy="254417"/>
            <a:chOff x="13841198" y="6661763"/>
            <a:chExt cx="254417" cy="25441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841198" y="6661763"/>
              <a:ext cx="254417" cy="254417"/>
              <a:chOff x="13841198" y="6661763"/>
              <a:chExt cx="254417" cy="25441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841198" y="6661763"/>
                <a:ext cx="254417" cy="25441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54779" y="6674287"/>
              <a:ext cx="205431" cy="2532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17850" y="6198006"/>
            <a:ext cx="254417" cy="254417"/>
            <a:chOff x="14217850" y="6198006"/>
            <a:chExt cx="254417" cy="25441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217850" y="6198006"/>
              <a:ext cx="254417" cy="254417"/>
              <a:chOff x="14217850" y="6198006"/>
              <a:chExt cx="254417" cy="2544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217850" y="6198006"/>
                <a:ext cx="254417" cy="25441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31404" y="6208568"/>
              <a:ext cx="215203" cy="25522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457798" y="7044493"/>
            <a:ext cx="1196437" cy="5922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433193" y="5361905"/>
            <a:ext cx="924302" cy="1592376"/>
            <a:chOff x="15433193" y="5361905"/>
            <a:chExt cx="924302" cy="15923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433193" y="5361905"/>
              <a:ext cx="924302" cy="15923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24451" y="6054507"/>
            <a:ext cx="513236" cy="753554"/>
            <a:chOff x="16224451" y="6054507"/>
            <a:chExt cx="513236" cy="7535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24451" y="6054507"/>
              <a:ext cx="513236" cy="75355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35645" y="1495417"/>
            <a:ext cx="5345134" cy="12328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18116" cy="584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53303" cy="1514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140" cy="3070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6121" y="1495417"/>
            <a:ext cx="4652677" cy="13068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2381" y="7436225"/>
            <a:ext cx="5666495" cy="1576748"/>
            <a:chOff x="1342381" y="7436225"/>
            <a:chExt cx="5666495" cy="15767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2381" y="7436225"/>
              <a:ext cx="5666495" cy="1576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13021" y="3777333"/>
            <a:ext cx="1885385" cy="1885385"/>
            <a:chOff x="3513021" y="3777333"/>
            <a:chExt cx="1885385" cy="18853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3021" y="3777333"/>
              <a:ext cx="1885385" cy="188538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535" y="3901953"/>
            <a:ext cx="5286188" cy="30200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10794" y="4011799"/>
            <a:ext cx="2131678" cy="14014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95535" y="5178916"/>
            <a:ext cx="1066204" cy="6242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80506" y="3628392"/>
            <a:ext cx="1186224" cy="6242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18420" y="5490735"/>
            <a:ext cx="1647650" cy="887957"/>
            <a:chOff x="4018420" y="5490735"/>
            <a:chExt cx="1647650" cy="8879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18420" y="5490735"/>
              <a:ext cx="1647650" cy="8879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42420" y="3035902"/>
            <a:ext cx="2152000" cy="467533"/>
            <a:chOff x="2942420" y="3035902"/>
            <a:chExt cx="2152000" cy="4675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42420" y="3035902"/>
              <a:ext cx="2152000" cy="46753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96112" y="3074452"/>
            <a:ext cx="1642048" cy="4329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98310" y="3035902"/>
            <a:ext cx="2152000" cy="467533"/>
            <a:chOff x="11598310" y="3035902"/>
            <a:chExt cx="2152000" cy="4675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98310" y="3035902"/>
              <a:ext cx="2152000" cy="46753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2026" y="3068922"/>
            <a:ext cx="1535523" cy="3904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80269" y="8199386"/>
            <a:ext cx="8743540" cy="813587"/>
            <a:chOff x="8380269" y="8199386"/>
            <a:chExt cx="8743540" cy="8135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80269" y="8199386"/>
              <a:ext cx="8743540" cy="8135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29709" y="7627243"/>
            <a:ext cx="308266" cy="497335"/>
            <a:chOff x="9529709" y="7627243"/>
            <a:chExt cx="308266" cy="4973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9529709" y="7627243"/>
              <a:ext cx="308266" cy="4973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97907" y="7627243"/>
            <a:ext cx="308266" cy="497335"/>
            <a:chOff x="12597907" y="7627243"/>
            <a:chExt cx="308266" cy="4973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2597907" y="7627243"/>
              <a:ext cx="308266" cy="4973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666104" y="7627243"/>
            <a:ext cx="308266" cy="497335"/>
            <a:chOff x="15666104" y="7627243"/>
            <a:chExt cx="308266" cy="49733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666104" y="7627243"/>
              <a:ext cx="308266" cy="49733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96858" y="8370391"/>
            <a:ext cx="4698084" cy="51664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48467" y="4029370"/>
            <a:ext cx="2607145" cy="3431871"/>
            <a:chOff x="11448467" y="4029370"/>
            <a:chExt cx="2607145" cy="34318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48467" y="4029370"/>
              <a:ext cx="2607145" cy="34318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16664" y="4029370"/>
            <a:ext cx="2607145" cy="3431871"/>
            <a:chOff x="14516664" y="4029370"/>
            <a:chExt cx="2607145" cy="34318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16664" y="4029370"/>
              <a:ext cx="2607145" cy="34318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80269" y="4039572"/>
            <a:ext cx="2607145" cy="3421668"/>
            <a:chOff x="8380269" y="4039572"/>
            <a:chExt cx="2607145" cy="342166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80269" y="4039572"/>
              <a:ext cx="2607145" cy="342166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92705" y="5392344"/>
            <a:ext cx="2136569" cy="124632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637586" y="4473138"/>
            <a:ext cx="2163886" cy="62013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660769" y="5382407"/>
            <a:ext cx="2143152" cy="129823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446052" y="4435586"/>
            <a:ext cx="2454925" cy="6201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728960" y="5382407"/>
            <a:ext cx="2213771" cy="96165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773957" y="4462938"/>
            <a:ext cx="1953163" cy="57211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461414" y="3835513"/>
            <a:ext cx="444856" cy="444856"/>
            <a:chOff x="9461414" y="3835513"/>
            <a:chExt cx="444856" cy="44485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461414" y="3835513"/>
              <a:ext cx="444856" cy="444856"/>
              <a:chOff x="9461414" y="3835513"/>
              <a:chExt cx="444856" cy="44485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461414" y="3835513"/>
                <a:ext cx="444856" cy="444856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559824" y="3836763"/>
              <a:ext cx="286314" cy="4803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547693" y="3835513"/>
            <a:ext cx="444856" cy="444856"/>
            <a:chOff x="12547693" y="3835513"/>
            <a:chExt cx="444856" cy="44485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547693" y="3835513"/>
              <a:ext cx="444856" cy="444856"/>
              <a:chOff x="12547693" y="3835513"/>
              <a:chExt cx="444856" cy="44485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547693" y="3835513"/>
                <a:ext cx="444856" cy="444856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646123" y="3836761"/>
              <a:ext cx="304695" cy="48035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637061" y="3835513"/>
            <a:ext cx="444856" cy="444856"/>
            <a:chOff x="15637061" y="3835513"/>
            <a:chExt cx="444856" cy="44485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5637061" y="3835513"/>
              <a:ext cx="444856" cy="444856"/>
              <a:chOff x="15637061" y="3835513"/>
              <a:chExt cx="444856" cy="444856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5637061" y="3835513"/>
                <a:ext cx="444856" cy="444856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735528" y="3836761"/>
              <a:ext cx="308477" cy="48035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731461" y="5181818"/>
            <a:ext cx="1904762" cy="12234"/>
            <a:chOff x="8731461" y="5181818"/>
            <a:chExt cx="1904762" cy="1223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731461" y="5181818"/>
              <a:ext cx="1904762" cy="1223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799658" y="5197377"/>
            <a:ext cx="1904762" cy="12234"/>
            <a:chOff x="11799658" y="5197377"/>
            <a:chExt cx="1904762" cy="1223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799658" y="5197377"/>
              <a:ext cx="1904762" cy="1223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867856" y="5197377"/>
            <a:ext cx="1904762" cy="12234"/>
            <a:chOff x="14867856" y="5197377"/>
            <a:chExt cx="1904762" cy="1223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867856" y="5197377"/>
              <a:ext cx="1904762" cy="1223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892742" y="6196839"/>
            <a:ext cx="5603661" cy="28571"/>
            <a:chOff x="4892742" y="6196839"/>
            <a:chExt cx="5603661" cy="2857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5400000">
              <a:off x="4892742" y="6196839"/>
              <a:ext cx="5603661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17621" cy="576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81875" cy="15213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055" cy="310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5238096" cy="1299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8546" y="3271817"/>
            <a:ext cx="15428622" cy="5221477"/>
            <a:chOff x="1428546" y="3271817"/>
            <a:chExt cx="15428622" cy="52214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546" y="3271817"/>
              <a:ext cx="15428622" cy="5221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3748" y="2651152"/>
            <a:ext cx="6171429" cy="4440927"/>
            <a:chOff x="753748" y="2651152"/>
            <a:chExt cx="6171429" cy="444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3748" y="2651152"/>
              <a:ext cx="6171429" cy="4440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18116" cy="584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81875" cy="1514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140" cy="3070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5282134" cy="14033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7725" y="3111143"/>
            <a:ext cx="15893815" cy="5023706"/>
            <a:chOff x="1297725" y="3111143"/>
            <a:chExt cx="15893815" cy="50237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7725" y="3111143"/>
              <a:ext cx="15893815" cy="50237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5564" y="3013878"/>
            <a:ext cx="1335216" cy="5153392"/>
            <a:chOff x="1955564" y="3013878"/>
            <a:chExt cx="1335216" cy="51533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5564" y="3013878"/>
              <a:ext cx="1335216" cy="5153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18116" cy="584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81875" cy="1514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140" cy="3070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5282134" cy="14033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2178" y="2782860"/>
            <a:ext cx="3545289" cy="6171429"/>
            <a:chOff x="1552178" y="2782860"/>
            <a:chExt cx="354528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2178" y="2782860"/>
              <a:ext cx="35452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3546" y="5175279"/>
            <a:ext cx="3593921" cy="1509507"/>
            <a:chOff x="1503546" y="5175279"/>
            <a:chExt cx="3593921" cy="15095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3546" y="5175279"/>
              <a:ext cx="3593921" cy="15095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67531" y="3553541"/>
            <a:ext cx="11775378" cy="4118855"/>
            <a:chOff x="5367531" y="3553541"/>
            <a:chExt cx="11775378" cy="41188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7531" y="3553541"/>
              <a:ext cx="11775378" cy="4118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761" y="3941354"/>
            <a:ext cx="3021360" cy="3731042"/>
            <a:chOff x="14115761" y="3941354"/>
            <a:chExt cx="3021360" cy="37310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15761" y="3941354"/>
              <a:ext cx="3021360" cy="37310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27311" y="3941354"/>
            <a:ext cx="830644" cy="3731042"/>
            <a:chOff x="10327311" y="3941354"/>
            <a:chExt cx="830644" cy="37310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7311" y="3941354"/>
              <a:ext cx="830644" cy="37310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59885" y="3941354"/>
            <a:ext cx="1026944" cy="3731042"/>
            <a:chOff x="5959885" y="3941354"/>
            <a:chExt cx="1026944" cy="37310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59885" y="3941354"/>
              <a:ext cx="1026944" cy="3731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3588" y="1200540"/>
            <a:ext cx="1218116" cy="584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06" y="9390476"/>
            <a:ext cx="16000102" cy="28571"/>
            <a:chOff x="1142806" y="9390476"/>
            <a:chExt cx="16000102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06" y="9390476"/>
              <a:ext cx="16000102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19048"/>
            <a:chOff x="0" y="0"/>
            <a:chExt cx="18285714" cy="2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2426" y="1932038"/>
            <a:ext cx="1121700" cy="28571"/>
            <a:chOff x="2002426" y="1932038"/>
            <a:chExt cx="1121700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002426" y="1932038"/>
              <a:ext cx="1121700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489" y="1168698"/>
            <a:ext cx="1681875" cy="1514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572" y="9460953"/>
            <a:ext cx="315140" cy="3070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5645" y="1495417"/>
            <a:ext cx="5282134" cy="14033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806" y="2715995"/>
            <a:ext cx="9154780" cy="6388347"/>
            <a:chOff x="1142806" y="2715995"/>
            <a:chExt cx="9154780" cy="63883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806" y="2715995"/>
              <a:ext cx="9154780" cy="63883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87510" y="3550152"/>
            <a:ext cx="895773" cy="5284701"/>
            <a:chOff x="8587510" y="3550152"/>
            <a:chExt cx="895773" cy="5284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7510" y="3550152"/>
              <a:ext cx="895773" cy="52847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55724" y="2808243"/>
            <a:ext cx="5270490" cy="6171429"/>
            <a:chOff x="11055724" y="2808243"/>
            <a:chExt cx="527049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5724" y="2808243"/>
              <a:ext cx="527049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2022-11-03T13:14:13Z</dcterms:created>
  <dcterms:modified xsi:type="dcterms:W3CDTF">2022-11-03T13:14:13Z</dcterms:modified>
</cp:coreProperties>
</file>